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elId0"/>
    <p:sldId id="258" r:id="RelId1"/>
    <p:sldId id="259" r:id="RelId2"/>
    <p:sldId id="260" r:id="Rel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77"/>
    <p:restoredTop sz="94674"/>
  </p:normalViewPr>
  <p:slideViewPr>
    <p:cSldViewPr snapToGrid="0" snapToObjects="1">
      <p:cViewPr varScale="1">
        <p:scale>
          <a:sx n="115" d="100"/>
          <a:sy n="115" d="100"/>
        </p:scale>
        <p:origin x="24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presProps" Target="presProps.xml" Id="rId3" /><Relationship Type="http://schemas.openxmlformats.org/officeDocument/2006/relationships/slide" Target="slides/slide1.xml" Id="rId2" /><Relationship Type="http://schemas.openxmlformats.org/officeDocument/2006/relationships/slideMaster" Target="slideMasters/slideMaster1.xml" Id="rId1" /><Relationship Type="http://schemas.openxmlformats.org/officeDocument/2006/relationships/tableStyles" Target="tableStyles.xml" Id="rId6" /><Relationship Type="http://schemas.openxmlformats.org/officeDocument/2006/relationships/theme" Target="theme/theme1.xml" Id="rId5" /><Relationship Type="http://schemas.openxmlformats.org/officeDocument/2006/relationships/viewProps" Target="viewProps.xml" Id="rId4" /><Relationship Type="http://schemas.openxmlformats.org/officeDocument/2006/relationships/slide" Target="/ppt/slides/slide2.xml" Id="RelId0" /><Relationship Type="http://schemas.openxmlformats.org/officeDocument/2006/relationships/slide" Target="/ppt/slides/slide3.xml" Id="RelId1" /><Relationship Type="http://schemas.openxmlformats.org/officeDocument/2006/relationships/slide" Target="/ppt/slides/slide4.xml" Id="RelId2" /><Relationship Type="http://schemas.openxmlformats.org/officeDocument/2006/relationships/slide" Target="/ppt/slides/slide5.xml" Id="RelId3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9/4/2016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image" Target="../media/image1.png" Id="rId2" /><Relationship Type="http://schemas.openxmlformats.org/officeDocument/2006/relationships/slideLayout" Target="../slideLayouts/slideLayout7.xml" Id="rId1" /><Relationship Type="http://schemas.openxmlformats.org/officeDocument/2006/relationships/image" Target="../media/image3.png" Id="rId5" /><Relationship Type="http://schemas.openxmlformats.org/officeDocument/2006/relationships/image" Target="../media/image2.png" Id="rId4" /><Relationship Type="http://schemas.openxmlformats.org/officeDocument/2006/relationships/hyperlink" Target="https://app.powerbi.com/groups/628b9159-5f16-455e-bf53-177be857617f/reports/252e5c27-c1c0-4d1b-bc53-83f4b44a3e14?pbi_source=PowerPoint" TargetMode="External" Id="coverSlideHpLink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8.xml" Id="R710ecc3018ea407e" /><Relationship Type="http://schemas.openxmlformats.org/officeDocument/2006/relationships/hyperlink" Target="https://app.powerbi.com/groups/628b9159-5f16-455e-bf53-177be857617f/reports/252e5c27-c1c0-4d1b-bc53-83f4b44a3e14/ReportSection1c83683672e2c5de7360?pbi_source=PowerPoint" TargetMode="External" Id="RelId0" /><Relationship Type="http://schemas.openxmlformats.org/officeDocument/2006/relationships/image" Target="/ppt/media/image4.png" Id="imgId188849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8.xml" Id="Rfbb79df380ef4a47" /><Relationship Type="http://schemas.openxmlformats.org/officeDocument/2006/relationships/hyperlink" Target="https://app.powerbi.com/groups/628b9159-5f16-455e-bf53-177be857617f/reports/252e5c27-c1c0-4d1b-bc53-83f4b44a3e14/ReportSection43e270556cdcd3ac1acc?pbi_source=PowerPoint" TargetMode="External" Id="RelId1" /><Relationship Type="http://schemas.openxmlformats.org/officeDocument/2006/relationships/image" Target="/ppt/media/image5.png" Id="imgId188849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8.xml" Id="R739e4055672f4bec" /><Relationship Type="http://schemas.openxmlformats.org/officeDocument/2006/relationships/hyperlink" Target="https://app.powerbi.com/groups/628b9159-5f16-455e-bf53-177be857617f/reports/252e5c27-c1c0-4d1b-bc53-83f4b44a3e14/ReportSection309a90b260c0a230d0cb?pbi_source=PowerPoint" TargetMode="External" Id="RelId2" /><Relationship Type="http://schemas.openxmlformats.org/officeDocument/2006/relationships/image" Target="/ppt/media/image6.png" Id="imgId188849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8.xml" Id="Rf56f78575f3140c1" /><Relationship Type="http://schemas.openxmlformats.org/officeDocument/2006/relationships/hyperlink" Target="https://app.powerbi.com/groups/628b9159-5f16-455e-bf53-177be857617f/reports/252e5c27-c1c0-4d1b-bc53-83f4b44a3e14/ReportSection2eec9331165145979331?pbi_source=PowerPoint" TargetMode="External" Id="RelId3" /><Relationship Type="http://schemas.openxmlformats.org/officeDocument/2006/relationships/image" Target="/ppt/media/image7.png" Id="imgId18884917" /></Relationships>
</file>

<file path=ppt/slides/slide1.xml><?xml version="1.0" encoding="utf-8"?>
<p:sld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810584" y="2982149"/>
            <a:ext cx="6314017" cy="60007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i="0" kern="1200" baseline="0">
                <a:solidFill>
                  <a:schemeClr val="tx1"/>
                </a:solidFill>
                <a:latin typeface="Segoe UI Light" charset="0"/>
                <a:ea typeface="Segoe UI Light" charset="0"/>
                <a:cs typeface="Segoe UI Light" charset="0"/>
              </a:defRPr>
            </a:lvl1pPr>
          </a:lstStyle>
          <a:p>
            <a:pPr algn="l"/>
            <a:r>
              <a:rPr lang="en-US" dirty="0" smtClean="0">
                <a:solidFill>
                  <a:srgbClr val="F3C910"/>
                </a:solidFill>
              </a:rPr>
              <a:t>HCC Gaps</a:t>
            </a:r>
            <a:endParaRPr lang="en-US" dirty="0">
              <a:solidFill>
                <a:srgbClr val="F3C910"/>
              </a:solidFill>
            </a:endParaRPr>
          </a:p>
        </p:txBody>
      </p:sp>
      <p:sp>
        <p:nvSpPr>
          <p:cNvPr id="13" name="Text Placeholder 2"/>
          <p:cNvSpPr txBox="1">
            <a:spLocks/>
          </p:cNvSpPr>
          <p:nvPr/>
        </p:nvSpPr>
        <p:spPr>
          <a:xfrm>
            <a:off x="853448" y="3658761"/>
            <a:ext cx="1488017" cy="25347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200" b="0" i="0" u="sng" kern="1200">
                <a:solidFill>
                  <a:schemeClr val="tx1"/>
                </a:solidFill>
                <a:latin typeface="Segoe UI" charset="0"/>
                <a:ea typeface="Segoe UI" charset="0"/>
                <a:cs typeface="Segoe UI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smtClean="0">
                <a:solidFill>
                  <a:schemeClr val="bg1"/>
                </a:solidFill>
                <a:hlinkClick r:id="coverSlideHpLink"/>
              </a:rPr>
              <a:t>View in Power BI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32315" y="5823544"/>
            <a:ext cx="217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i="0" dirty="0" smtClean="0">
                <a:solidFill>
                  <a:schemeClr val="bg1"/>
                </a:solidFill>
                <a:latin typeface="Segoe UI Semibold" charset="0"/>
                <a:ea typeface="Segoe UI Semibold" charset="0"/>
                <a:cs typeface="Segoe UI Semibold" charset="0"/>
              </a:rPr>
              <a:t>Downloaded at:</a:t>
            </a:r>
          </a:p>
          <a:p>
            <a:r>
              <a:rPr lang="en-US" sz="900" b="0" i="0" dirty="0" smtClean="0">
                <a:solidFill>
                  <a:schemeClr val="bg1"/>
                </a:solidFill>
                <a:latin typeface="Segoe UI" charset="0"/>
                <a:ea typeface="Segoe UI" charset="0"/>
                <a:cs typeface="Segoe UI" charset="0"/>
              </a:rPr>
              <a:t>6/3/2019 12:12:46 PM Eastern Standard Time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8512" y="5407903"/>
            <a:ext cx="217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Segoe UI Semibold" charset="0"/>
                <a:ea typeface="Segoe UI Semibold" charset="0"/>
                <a:cs typeface="Segoe UI Semibold" charset="0"/>
              </a:rPr>
              <a:t>Last data refresh:</a:t>
            </a:r>
            <a:endParaRPr lang="en-US" sz="900" b="1" i="0" dirty="0" smtClean="0">
              <a:solidFill>
                <a:schemeClr val="bg1"/>
              </a:solidFill>
              <a:latin typeface="Segoe UI Semibold" charset="0"/>
              <a:ea typeface="Segoe UI Semibold" charset="0"/>
              <a:cs typeface="Segoe UI Semibold" charset="0"/>
            </a:endParaRPr>
          </a:p>
          <a:p>
            <a:r>
              <a:rPr lang="en-US" sz="900" dirty="0">
                <a:solidFill>
                  <a:schemeClr val="bg1"/>
                </a:solidFill>
                <a:latin typeface="Segoe UI" charset="0"/>
                <a:ea typeface="Segoe UI" charset="0"/>
                <a:cs typeface="Segoe UI" charset="0"/>
              </a:rPr>
              <a:t>9/5/2018 4:33:49 PM Eastern Standard Time</a:t>
            </a:r>
            <a:endParaRPr lang="en-US" sz="900" b="0" i="0" dirty="0" smtClean="0">
              <a:solidFill>
                <a:schemeClr val="bg1"/>
              </a:solidFill>
              <a:latin typeface="Segoe UI" charset="0"/>
              <a:ea typeface="Segoe UI" charset="0"/>
              <a:cs typeface="Segoe UI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544" y="722376"/>
            <a:ext cx="1490690" cy="24580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696" y="3694176"/>
            <a:ext cx="162027" cy="153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Picture">
            <a:hlinkClick xmlns:r="http://schemas.openxmlformats.org/officeDocument/2006/relationships" xmlns:a="http://schemas.openxmlformats.org/drawingml/2006/main" r:id="RelId0"/>
          </p:cNvPr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imgId18884918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76200" y="0"/>
            <a:ext cx="12020550" cy="6858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</p:pic>
    </p:spTree>
    <p:clrMapOvr>
      <a:masterClrMapping xmlns:a="http://schemas.openxmlformats.org/drawingml/2006/main"/>
    </p:clrMapOvr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Picture">
            <a:hlinkClick xmlns:r="http://schemas.openxmlformats.org/officeDocument/2006/relationships" xmlns:a="http://schemas.openxmlformats.org/drawingml/2006/main" r:id="RelId1"/>
          </p:cNvPr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imgId18884919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76200" y="0"/>
            <a:ext cx="12020550" cy="6858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</p:pic>
    </p:spTree>
    <p:clrMapOvr>
      <a:masterClrMapping xmlns:a="http://schemas.openxmlformats.org/drawingml/2006/main"/>
    </p:clrMapOvr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Picture">
            <a:hlinkClick xmlns:r="http://schemas.openxmlformats.org/officeDocument/2006/relationships" xmlns:a="http://schemas.openxmlformats.org/drawingml/2006/main" r:id="RelId2"/>
          </p:cNvPr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imgId1888492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76200" y="0"/>
            <a:ext cx="12020550" cy="6858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</p:pic>
    </p:spTree>
    <p:clrMapOvr>
      <a:masterClrMapping xmlns:a="http://schemas.openxmlformats.org/drawingml/2006/main"/>
    </p:clrMapOvr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Picture">
            <a:hlinkClick xmlns:r="http://schemas.openxmlformats.org/officeDocument/2006/relationships" xmlns:a="http://schemas.openxmlformats.org/drawingml/2006/main" r:id="RelId3"/>
          </p:cNvPr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imgId18884917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76200" y="0"/>
            <a:ext cx="12020550" cy="6858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</p:pic>
    </p:spTree>
    <p:clrMapOvr>
      <a:masterClrMapping xmlns:a="http://schemas.openxmlformats.org/drawingml/2006/main"/>
    </p:clrMapOvr>
  </p:cSld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Segoe UI</vt:lpstr>
      <vt:lpstr>Segoe UI Light</vt:lpstr>
      <vt:lpstr>Segoe UI Semibold</vt:lpstr>
      <vt:lpstr>Custom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revision>2</cp:revision>
  <dcterms:created xsi:type="dcterms:W3CDTF">2016-09-04T11:54:55Z</dcterms:created>
  <dcterms:modified xsi:type="dcterms:W3CDTF">2016-09-04T11:56:03Z</dcterms:modified>
</cp:coreProperties>
</file>